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03"/>
    <p:restoredTop sz="99821" autoAdjust="0"/>
  </p:normalViewPr>
  <p:slideViewPr>
    <p:cSldViewPr snapToGrid="0" snapToObjects="1">
      <p:cViewPr varScale="1">
        <p:scale>
          <a:sx n="27" d="100"/>
          <a:sy n="27" d="100"/>
        </p:scale>
        <p:origin x="1976" y="28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12/9/25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92422" y="0"/>
            <a:ext cx="43161644" cy="31470530"/>
            <a:chOff x="-79000" y="0"/>
            <a:chExt cx="43161644" cy="314705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626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979AC6-BED6-2D81-6AED-966B608BE19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65673" y="29897978"/>
            <a:ext cx="6886459" cy="167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10</cp:revision>
  <cp:lastPrinted>2014-10-01T19:43:12Z</cp:lastPrinted>
  <dcterms:created xsi:type="dcterms:W3CDTF">2019-09-13T00:07:06Z</dcterms:created>
  <dcterms:modified xsi:type="dcterms:W3CDTF">2025-12-10T04:29:25Z</dcterms:modified>
</cp:coreProperties>
</file>